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40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74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70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93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33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76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37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0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7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611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869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9830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656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06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944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26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5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55F66-7331-4709-B9F5-10F0C29BEC7A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FA5E9-5EF4-4C1D-BC89-2AAAEE4FF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2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5%80%D5%B5%D5%B8%D6%82%D5%BD%D5%AB%D5%BD" TargetMode="External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https://hy.wikipedia.org/wiki/%D4%BC%D5%B8%D5%BC%D5%B8%D6%82_%D5%B4%D5%A1%D6%80%D5%A6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hy.wikipedia.org/wiki/%D4%B3%D5%B5%D5%B8%D6%82%D5%B4%D6%80%D5%AB" TargetMode="External"/><Relationship Id="rId3" Type="http://schemas.openxmlformats.org/officeDocument/2006/relationships/hyperlink" Target="https://hy.wikipedia.org/wiki/%D4%BC%D5%B8%D5%BC%D5%B8%D6%82_%D5%B4%D5%A1%D6%80%D5%A6" TargetMode="External"/><Relationship Id="rId7" Type="http://schemas.openxmlformats.org/officeDocument/2006/relationships/hyperlink" Target="https://hy.wikipedia.org/wiki/%D5%8E%D5%A1%D5%B6%D5%A1%D5%B1%D5%B8%D6%80" TargetMode="External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y.wikipedia.org/wiki/%D5%93%D5%A1%D5%B4%D5%A2%D5%AB%D5%BB%D5%B8%D6%82%D6%80" TargetMode="External"/><Relationship Id="rId5" Type="http://schemas.openxmlformats.org/officeDocument/2006/relationships/hyperlink" Target="https://hy.wikipedia.org/wiki/%D5%93%D5%A1%D5%B4%D5%A2%D5%A1%D5%AF_(%D5%A3%D5%A5%D5%BF,_%D4%BC%D5%B8%D5%BC%D5%B8%D6%82_%D5%B4%D5%A1%D6%80%D5%A6)" TargetMode="External"/><Relationship Id="rId10" Type="http://schemas.openxmlformats.org/officeDocument/2006/relationships/image" Target="../media/image5.jpg"/><Relationship Id="rId4" Type="http://schemas.openxmlformats.org/officeDocument/2006/relationships/hyperlink" Target="https://hy.wikipedia.org/wiki/%D5%93%D5%A1%D5%B4%D5%A2%D5%A1%D5%AF%D5%AB_%D5%AC%D5%A5%D5%BC%D5%B6%D5%A5%D6%80" TargetMode="External"/><Relationship Id="rId9" Type="http://schemas.openxmlformats.org/officeDocument/2006/relationships/hyperlink" Target="https://hy.wikipedia.org/wiki/%D4%B5%D6%80%D6%87%D5%A1%D5%B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4%BC%D5%B8%D5%BC%D5%B8%D6%82_%D5%B4%D5%A1%D6%80%D5%A6" TargetMode="External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4%BC%D5%B8%D5%BC%D5%B8%D6%82_%D5%B4%D5%A1%D6%80%D5%A6" TargetMode="External"/><Relationship Id="rId7" Type="http://schemas.openxmlformats.org/officeDocument/2006/relationships/image" Target="../media/image7.jpg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y.wikipedia.org/wiki/%D5%8D%D5%A1%D5%B6%D5%A1%D5%B0%D5%AB%D5%B6%D5%AB_%D5%BD%D5%A1%D6%80%D5%A1%D5%B0%D5%A1%D6%80%D5%A9" TargetMode="External"/><Relationship Id="rId5" Type="http://schemas.openxmlformats.org/officeDocument/2006/relationships/hyperlink" Target="https://hy.wikipedia.org/wiki/%D4%B4%D5%A5%D5%A2%D5%A5%D5%A4" TargetMode="External"/><Relationship Id="rId4" Type="http://schemas.openxmlformats.org/officeDocument/2006/relationships/hyperlink" Target="https://hy.wikipedia.org/wiki/%D4%B1%D5%AC%D5%A1%D5%BE%D5%A5%D6%80%D5%A4%D5%AB_(%D5%B0%D5%A1%D5%B4%D5%A1%D5%B5%D5%B6%D6%84)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4%BC%D5%B8%D5%BC%D5%B8%D6%82_%D5%B4%D5%A1%D6%80%D5%A6" TargetMode="External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hyperlink" Target="https://hy.wikipedia.org/wiki/%D4%B4%D5%A5%D5%A2%D5%A5%D5%A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y-AM" b="1" i="1" dirty="0" smtClean="0">
                <a:solidFill>
                  <a:srgbClr val="7030A0"/>
                </a:solidFill>
              </a:rPr>
              <a:t>Լոռու քաղաքները </a:t>
            </a:r>
          </a:p>
          <a:p>
            <a:r>
              <a:rPr lang="hy-AM" b="1" i="1" dirty="0" smtClean="0">
                <a:solidFill>
                  <a:schemeClr val="accent1"/>
                </a:solidFill>
              </a:rPr>
              <a:t>Արփի Խալաթյան</a:t>
            </a:r>
            <a:endParaRPr lang="ru-RU" b="1" i="1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654" y="740001"/>
            <a:ext cx="6276109" cy="289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1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>
                <a:solidFill>
                  <a:srgbClr val="FFFF00"/>
                </a:solidFill>
              </a:rPr>
              <a:t>Լոռի Մարզ Վանաձոր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dirty="0"/>
              <a:t>Վանաձոր</a:t>
            </a:r>
            <a:r>
              <a:rPr lang="hy-AM" dirty="0"/>
              <a:t>,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՝ մեծությամբ երրորդ քաղաքը և երկրի </a:t>
            </a:r>
            <a:r>
              <a:rPr lang="hy-AM" dirty="0">
                <a:hlinkClick r:id="rId3" tooltip="Հյուսիս"/>
              </a:rPr>
              <a:t>հյուսիսային</a:t>
            </a:r>
            <a:r>
              <a:rPr lang="hy-AM" dirty="0"/>
              <a:t> մասում գտնվող </a:t>
            </a:r>
            <a:r>
              <a:rPr lang="hy-AM" dirty="0">
                <a:hlinkClick r:id="rId4" tooltip="Լոռու մարզ"/>
              </a:rPr>
              <a:t>Լոռու մարզի</a:t>
            </a:r>
            <a:r>
              <a:rPr lang="hy-AM" dirty="0"/>
              <a:t> մարզկենտրոնը։ Վանաձորի նախկին անունը Կիրովական էր, իսկ հին անունը՝ Ղարաքիլիսա։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5604">
            <a:off x="360952" y="220932"/>
            <a:ext cx="2921343" cy="14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708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901532"/>
            <a:ext cx="8610600" cy="12930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>
                <a:solidFill>
                  <a:srgbClr val="FFFF00"/>
                </a:solidFill>
              </a:rPr>
              <a:t>ԼոՌԻ ՄԱՐԶ սպիտակ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dirty="0"/>
              <a:t>Սպիտակ</a:t>
            </a:r>
            <a:r>
              <a:rPr lang="hy-AM" dirty="0"/>
              <a:t>, քաղաք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 </a:t>
            </a:r>
            <a:r>
              <a:rPr lang="hy-AM" dirty="0">
                <a:hlinkClick r:id="rId3" tooltip="Լոռու մարզ"/>
              </a:rPr>
              <a:t>Լոռու մարզում</a:t>
            </a:r>
            <a:r>
              <a:rPr lang="hy-AM" dirty="0"/>
              <a:t>։</a:t>
            </a:r>
          </a:p>
          <a:p>
            <a:r>
              <a:rPr lang="hy-AM" dirty="0">
                <a:hlinkClick r:id="rId4" tooltip="Փամբակի լեռներ"/>
              </a:rPr>
              <a:t>Փամբակի</a:t>
            </a:r>
            <a:r>
              <a:rPr lang="hy-AM" dirty="0"/>
              <a:t> գեղատեսիլ հովտում, </a:t>
            </a:r>
            <a:r>
              <a:rPr lang="hy-AM" dirty="0">
                <a:hlinkClick r:id="rId5" tooltip="Փամբակ (գետ, Լոռու մարզ)"/>
              </a:rPr>
              <a:t>Փամբակ</a:t>
            </a:r>
            <a:r>
              <a:rPr lang="hy-AM" dirty="0"/>
              <a:t> գետի և նրա </a:t>
            </a:r>
            <a:r>
              <a:rPr lang="hy-AM" dirty="0">
                <a:hlinkClick r:id="rId6" tooltip="Փամբիջուր"/>
              </a:rPr>
              <a:t>Փամբիջուր</a:t>
            </a:r>
            <a:r>
              <a:rPr lang="hy-AM" dirty="0"/>
              <a:t> վտակի ափերին տարածված </a:t>
            </a:r>
            <a:r>
              <a:rPr lang="hy-AM" b="1" dirty="0"/>
              <a:t>Սպիտակ</a:t>
            </a:r>
            <a:r>
              <a:rPr lang="hy-AM" dirty="0"/>
              <a:t> քաղաքը մինչև 1949 թվականը կոչվել է </a:t>
            </a:r>
            <a:r>
              <a:rPr lang="hy-AM" b="1" dirty="0"/>
              <a:t>Համամլու</a:t>
            </a:r>
            <a:r>
              <a:rPr lang="hy-AM" dirty="0"/>
              <a:t>։ Կլիման բարեխառն է, մեղմ ձմեռով, չափավոր տաք ամառով։ Տարեկան տեղումների միջին քանակը 439 մմ է։</a:t>
            </a:r>
          </a:p>
          <a:p>
            <a:r>
              <a:rPr lang="hy-AM" dirty="0"/>
              <a:t>Սպիտակը ծովի մակարդակից բարձր է 1650 մ։ Սպիտակը գտնվում է </a:t>
            </a:r>
            <a:r>
              <a:rPr lang="hy-AM" dirty="0">
                <a:hlinkClick r:id="rId7" tooltip="Վանաձոր"/>
              </a:rPr>
              <a:t>Վանաձոր</a:t>
            </a:r>
            <a:r>
              <a:rPr lang="hy-AM" dirty="0"/>
              <a:t>-</a:t>
            </a:r>
            <a:r>
              <a:rPr lang="hy-AM" dirty="0">
                <a:hlinkClick r:id="rId8" tooltip="Գյումրի"/>
              </a:rPr>
              <a:t>Գյումրի</a:t>
            </a:r>
            <a:r>
              <a:rPr lang="hy-AM" dirty="0"/>
              <a:t> և Վանաձոր-</a:t>
            </a:r>
            <a:r>
              <a:rPr lang="hy-AM" dirty="0">
                <a:hlinkClick r:id="rId9" tooltip="Երևան"/>
              </a:rPr>
              <a:t>Երևան</a:t>
            </a:r>
            <a:r>
              <a:rPr lang="hy-AM" dirty="0"/>
              <a:t> ավտոմոբիլային մայրուղիների խաչմերուկում, Փամբակի հովտում, Փամբակ գետի և դրա վտակ Ջրաշենի ափերին, ծովի մակերևույթից 1250 մ բարձրության վրա: Հեռավորությունը մարզկենտրոնից 19 կմ է, իսկ մայրաքաղաքից` 97 կմ: Քաղաքի վարչական տարածքը 6066.75 հա է: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9585">
            <a:off x="609991" y="352551"/>
            <a:ext cx="2717493" cy="153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6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901532"/>
            <a:ext cx="8610600" cy="12930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>
                <a:solidFill>
                  <a:srgbClr val="FFFF00"/>
                </a:solidFill>
              </a:rPr>
              <a:t>Լոռի ՄԱՐԶ տաշիր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dirty="0"/>
              <a:t>Տաշիր</a:t>
            </a:r>
            <a:r>
              <a:rPr lang="hy-AM" dirty="0"/>
              <a:t> (մինչև 1991 թվականը՝ </a:t>
            </a:r>
            <a:r>
              <a:rPr lang="hy-AM" i="1" dirty="0"/>
              <a:t>Կալինինո</a:t>
            </a:r>
            <a:r>
              <a:rPr lang="hy-AM" dirty="0"/>
              <a:t>), քաղաք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 </a:t>
            </a:r>
            <a:r>
              <a:rPr lang="hy-AM" dirty="0">
                <a:hlinkClick r:id="rId3" tooltip="Լոռու մարզ"/>
              </a:rPr>
              <a:t>Լոռու մարզում</a:t>
            </a:r>
            <a:r>
              <a:rPr lang="hy-AM" dirty="0"/>
              <a:t>։ Մարզկենտրոնից գտնվում է 42 կմ հեռավորության վրա։</a:t>
            </a:r>
            <a:endParaRPr lang="ru-RU" dirty="0"/>
          </a:p>
        </p:txBody>
      </p:sp>
      <p:sp>
        <p:nvSpPr>
          <p:cNvPr id="4" name="AutoShape 2" descr="Տաշիր՝ Լոռու թաքնված հեքիաթը"/>
          <p:cNvSpPr>
            <a:spLocks noChangeAspect="1" noChangeArrowheads="1"/>
          </p:cNvSpPr>
          <p:nvPr/>
        </p:nvSpPr>
        <p:spPr bwMode="auto">
          <a:xfrm>
            <a:off x="155575" y="-838200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6447">
            <a:off x="1151913" y="402099"/>
            <a:ext cx="2301773" cy="153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2123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>
                <a:solidFill>
                  <a:srgbClr val="FFFF00"/>
                </a:solidFill>
              </a:rPr>
              <a:t>Լոռի մարզ ԱԼավերդի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2057401"/>
            <a:ext cx="10820400" cy="4024125"/>
          </a:xfrm>
        </p:spPr>
        <p:txBody>
          <a:bodyPr/>
          <a:lstStyle/>
          <a:p>
            <a:r>
              <a:rPr lang="hy-AM" b="1" dirty="0"/>
              <a:t>Ալավերդի</a:t>
            </a:r>
            <a:r>
              <a:rPr lang="hy-AM" dirty="0"/>
              <a:t>, հանքարդյունաբերական քաղաք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 </a:t>
            </a:r>
            <a:r>
              <a:rPr lang="hy-AM" dirty="0">
                <a:hlinkClick r:id="rId3" tooltip="Լոռու մարզ"/>
              </a:rPr>
              <a:t>Լոռու մարզի</a:t>
            </a:r>
            <a:r>
              <a:rPr lang="hy-AM" dirty="0"/>
              <a:t> </a:t>
            </a:r>
            <a:r>
              <a:rPr lang="hy-AM" dirty="0">
                <a:hlinkClick r:id="rId4" tooltip="Ալավերդի (համայնք)"/>
              </a:rPr>
              <a:t>Ալավերդի</a:t>
            </a:r>
            <a:r>
              <a:rPr lang="hy-AM" dirty="0"/>
              <a:t> համայնքում՝ </a:t>
            </a:r>
            <a:r>
              <a:rPr lang="hy-AM" dirty="0">
                <a:hlinkClick r:id="rId5" tooltip="Դեբեդ"/>
              </a:rPr>
              <a:t>Դեբեդ</a:t>
            </a:r>
            <a:r>
              <a:rPr lang="hy-AM" dirty="0"/>
              <a:t> գետի նեղ կիրճի զառիթափ լանջերին և </a:t>
            </a:r>
            <a:r>
              <a:rPr lang="hy-AM" dirty="0">
                <a:hlinkClick r:id="rId6" tooltip="Սանահինի սարահարթ"/>
              </a:rPr>
              <a:t>Սանահինի սարահարթում</a:t>
            </a:r>
            <a:r>
              <a:rPr lang="hy-AM" dirty="0"/>
              <a:t>։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98875">
            <a:off x="779602" y="118451"/>
            <a:ext cx="2374666" cy="158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11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4818" y="901532"/>
            <a:ext cx="8610600" cy="12930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>
                <a:solidFill>
                  <a:srgbClr val="FFFF00"/>
                </a:solidFill>
              </a:rPr>
              <a:t>Լոռի մարզ Թումանյան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dirty="0"/>
              <a:t>Թումանյան</a:t>
            </a:r>
            <a:r>
              <a:rPr lang="hy-AM" dirty="0"/>
              <a:t>, քաղաք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 </a:t>
            </a:r>
            <a:r>
              <a:rPr lang="hy-AM" dirty="0">
                <a:hlinkClick r:id="rId3" tooltip="Լոռու մարզ"/>
              </a:rPr>
              <a:t>Լոռու մարզում</a:t>
            </a:r>
            <a:r>
              <a:rPr lang="hy-AM" dirty="0"/>
              <a:t>, </a:t>
            </a:r>
            <a:r>
              <a:rPr lang="hy-AM" dirty="0">
                <a:hlinkClick r:id="rId4" tooltip="Դեբեդ"/>
              </a:rPr>
              <a:t>Դեբեդ</a:t>
            </a:r>
            <a:r>
              <a:rPr lang="hy-AM" dirty="0"/>
              <a:t> գետի ափին՝ մարզկենտրոնից՝ 38 կմ հարավ-արևելք։ Քաղաքի կարգավիճակ ունի 1995 թվականից։</a:t>
            </a:r>
          </a:p>
          <a:p>
            <a:r>
              <a:rPr lang="hy-AM" dirty="0"/>
              <a:t>Բնակչությունը հիմնականում զբաղվում է երկրագործությամբ, իսկ մի մասը նաև արդյունաբերությամբ։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1134">
            <a:off x="853068" y="428181"/>
            <a:ext cx="2132233" cy="141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8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36" y="649777"/>
            <a:ext cx="8610600" cy="154478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hy-AM" dirty="0" smtClean="0">
                <a:solidFill>
                  <a:srgbClr val="FFFF00"/>
                </a:solidFill>
              </a:rPr>
              <a:t>Հաջողություն բոլորին </a:t>
            </a:r>
            <a:br>
              <a:rPr lang="hy-AM" dirty="0" smtClean="0">
                <a:solidFill>
                  <a:srgbClr val="FFFF00"/>
                </a:solidFill>
              </a:rPr>
            </a:br>
            <a:r>
              <a:rPr lang="hy-AM" dirty="0" smtClean="0">
                <a:solidFill>
                  <a:srgbClr val="FFFF00"/>
                </a:solidFill>
              </a:rPr>
              <a:t>Շնոհակալություն ուշադրությոն համար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73" y="2194560"/>
            <a:ext cx="8395854" cy="4663440"/>
          </a:xfrm>
        </p:spPr>
      </p:pic>
    </p:spTree>
    <p:extLst>
      <p:ext uri="{BB962C8B-B14F-4D97-AF65-F5344CB8AC3E}">
        <p14:creationId xmlns:p14="http://schemas.microsoft.com/office/powerpoint/2010/main" val="152200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26</TotalTime>
  <Words>34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Vapor Trail</vt:lpstr>
      <vt:lpstr>PowerPoint Presentation</vt:lpstr>
      <vt:lpstr>Լոռի Մարզ Վանաձոր</vt:lpstr>
      <vt:lpstr>ԼոՌԻ ՄԱՐԶ սպիտակ </vt:lpstr>
      <vt:lpstr>Լոռի ՄԱՐԶ տաշիր</vt:lpstr>
      <vt:lpstr>Լոռի մարզ ԱԼավերդի</vt:lpstr>
      <vt:lpstr>Լոռի մարզ Թումանյան</vt:lpstr>
      <vt:lpstr>Հաջողություն բոլորին  Շնոհակալություն ուշադրությոն համար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Արփի Խալաթյան</dc:creator>
  <cp:lastModifiedBy>Արփի Խալաթյան</cp:lastModifiedBy>
  <cp:revision>3</cp:revision>
  <dcterms:created xsi:type="dcterms:W3CDTF">2021-03-10T08:02:15Z</dcterms:created>
  <dcterms:modified xsi:type="dcterms:W3CDTF">2021-03-10T08:28:25Z</dcterms:modified>
</cp:coreProperties>
</file>